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8A95F-CA24-45E6-A9C5-643AA50AE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D208-E9DD-4398-BC00-8D878D2C000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52400" y="1137920"/>
            <a:ext cx="1203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 rot="10800000" flipV="1">
            <a:off x="3703320" y="227431"/>
            <a:ext cx="4937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指导记录</a:t>
            </a:r>
            <a:r>
              <a:rPr lang="en-US" altLang="zh-CN" sz="4400"/>
              <a:t>-</a:t>
            </a:r>
            <a:r>
              <a:rPr lang="zh-CN" altLang="en-US" sz="4400"/>
              <a:t>上传步骤</a:t>
            </a:r>
            <a:endParaRPr lang="zh-CN" altLang="en-US" sz="44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27" y="1461477"/>
            <a:ext cx="10694346" cy="5081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52400" y="1137920"/>
            <a:ext cx="1203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 rot="10800000" flipV="1">
            <a:off x="3703320" y="227431"/>
            <a:ext cx="4937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指导记录</a:t>
            </a:r>
            <a:r>
              <a:rPr lang="en-US" altLang="zh-CN" sz="4400"/>
              <a:t>-</a:t>
            </a:r>
            <a:r>
              <a:rPr lang="zh-CN" altLang="en-US" sz="4400"/>
              <a:t>上传步骤</a:t>
            </a:r>
            <a:endParaRPr lang="zh-CN" altLang="en-US" sz="4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68" y="1278968"/>
            <a:ext cx="10642264" cy="512104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03320" y="1666240"/>
            <a:ext cx="325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每加一条都要点一次新增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52400" y="1137920"/>
            <a:ext cx="1203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 rot="10800000" flipV="1">
            <a:off x="3703320" y="227431"/>
            <a:ext cx="4937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指导记录</a:t>
            </a:r>
            <a:r>
              <a:rPr lang="en-US" altLang="zh-CN" sz="4400"/>
              <a:t>-</a:t>
            </a:r>
            <a:r>
              <a:rPr lang="zh-CN" altLang="en-US" sz="4400"/>
              <a:t>上传步骤</a:t>
            </a:r>
            <a:endParaRPr lang="zh-CN" altLang="en-US" sz="44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39" y="1575554"/>
            <a:ext cx="7528139" cy="505501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761955" y="5507665"/>
            <a:ext cx="2146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记得全部答辩记录填写好并提交后告知指导老师审核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52400" y="1137920"/>
            <a:ext cx="1203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 rot="10800000" flipV="1">
            <a:off x="3703320" y="227431"/>
            <a:ext cx="4937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/>
              <a:t>答辩记录</a:t>
            </a:r>
            <a:r>
              <a:rPr lang="en-US" altLang="zh-CN" sz="4400"/>
              <a:t>-</a:t>
            </a:r>
            <a:r>
              <a:rPr lang="zh-CN" altLang="en-US" sz="4400"/>
              <a:t>上传步骤</a:t>
            </a:r>
            <a:endParaRPr lang="zh-CN" altLang="en-US" sz="44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" y="1405621"/>
            <a:ext cx="10810240" cy="522494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42666" y="5720080"/>
            <a:ext cx="3363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第二步的“所属组织”与“答辩次数”选好了才可以上传答辩记录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41275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宽屏</PresentationFormat>
  <Paragraphs>14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Qilu Yu</dc:creator>
  <cp:lastModifiedBy>刘</cp:lastModifiedBy>
  <cp:revision>4</cp:revision>
  <dcterms:created xsi:type="dcterms:W3CDTF">2021-05-20T10:23:00Z</dcterms:created>
  <dcterms:modified xsi:type="dcterms:W3CDTF">2022-04-07T04:32:52Z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804E3CB73A2B49F5A129CBAB7F7671A7</vt:lpwstr>
  </property>
  <property fmtid="{D5CDD505-2E9C-101B-9397-08002B2CF9AE}" pid="3" name="KSOProductBuildVer">
    <vt:lpwstr>2052-11.1.0.11365</vt:lpwstr>
  </property>
</Properties>
</file>